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315" r:id="rId4"/>
    <p:sldId id="316" r:id="rId5"/>
    <p:sldId id="30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17" r:id="rId14"/>
    <p:sldId id="300" r:id="rId15"/>
    <p:sldId id="301" r:id="rId16"/>
    <p:sldId id="313" r:id="rId17"/>
    <p:sldId id="318" r:id="rId18"/>
    <p:sldId id="319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780"/>
  </p:normalViewPr>
  <p:slideViewPr>
    <p:cSldViewPr snapToGrid="0" snapToObjects="1">
      <p:cViewPr varScale="1">
        <p:scale>
          <a:sx n="105" d="100"/>
          <a:sy n="105" d="100"/>
        </p:scale>
        <p:origin x="2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9A382-BE5C-B34E-94FA-5DB8FB9C5F2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9F61-0A0E-B34A-A78A-4A416C9E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5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9F61-0A0E-B34A-A78A-4A416C9ED3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9F61-0A0E-B34A-A78A-4A416C9ED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1233"/>
            <a:ext cx="15246626" cy="12823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"/>
          <a:stretch/>
        </p:blipFill>
        <p:spPr>
          <a:xfrm>
            <a:off x="1" y="-8869733"/>
            <a:ext cx="12284764" cy="1572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027" y="511825"/>
            <a:ext cx="7132321" cy="2387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027" y="2899425"/>
            <a:ext cx="7132321" cy="1593062"/>
          </a:xfr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" y="5349875"/>
            <a:ext cx="1946634" cy="11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8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0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8" y="6176963"/>
            <a:ext cx="486989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"/>
          <a:stretch/>
        </p:blipFill>
        <p:spPr>
          <a:xfrm>
            <a:off x="1" y="-8869733"/>
            <a:ext cx="12284764" cy="157277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tudentchec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WNC Student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7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5250"/>
            <a:ext cx="10396537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4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6" y="2040848"/>
            <a:ext cx="11655188" cy="26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1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85763"/>
            <a:ext cx="51054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4" y="2111705"/>
            <a:ext cx="11818960" cy="255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7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1199887"/>
            <a:ext cx="11614245" cy="43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0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1613"/>
            <a:ext cx="10996613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56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 of the FCRA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5" y="1593868"/>
            <a:ext cx="7196635" cy="494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468313"/>
            <a:ext cx="8224837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4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immunization link below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2" y="1825625"/>
            <a:ext cx="1097756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7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you click on the immunization link, a copy of your school health forms will populate. The copy here is just a demo form.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35" y="1542195"/>
            <a:ext cx="6022139" cy="458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5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WNC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go to </a:t>
            </a:r>
            <a:r>
              <a:rPr lang="en-US" dirty="0" smtClean="0">
                <a:hlinkClick r:id="rId2"/>
              </a:rPr>
              <a:t>www.mystudentcheck.com</a:t>
            </a:r>
            <a:endParaRPr lang="en-US" dirty="0" smtClean="0"/>
          </a:p>
          <a:p>
            <a:r>
              <a:rPr lang="en-US" dirty="0" smtClean="0"/>
              <a:t>Type in your school name and program “Western Nevada College”</a:t>
            </a:r>
          </a:p>
          <a:p>
            <a:r>
              <a:rPr lang="en-US" dirty="0" smtClean="0"/>
              <a:t>Select your program in the dropdown bar</a:t>
            </a:r>
          </a:p>
          <a:p>
            <a:r>
              <a:rPr lang="en-US" dirty="0" smtClean="0"/>
              <a:t>Select the services that you need. Please see next slide for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772204"/>
            <a:ext cx="6846702" cy="54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60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WNC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Start Application and then register if you are a new user to </a:t>
            </a:r>
            <a:r>
              <a:rPr lang="en-US" dirty="0" err="1" smtClean="0"/>
              <a:t>PreCheck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you are an existing user, just sign in to your existing account. </a:t>
            </a:r>
          </a:p>
          <a:p>
            <a:r>
              <a:rPr lang="en-US" dirty="0" smtClean="0"/>
              <a:t>Once signed in and registered, you will sign several disclosure pages and fill out your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"/>
            <a:ext cx="6010275" cy="67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8" y="0"/>
            <a:ext cx="9845749" cy="44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2" y="4455033"/>
            <a:ext cx="9180391" cy="19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7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7" y="1109663"/>
            <a:ext cx="11143396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5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0"/>
            <a:ext cx="9129713" cy="69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2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00025"/>
            <a:ext cx="11206163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4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129</Words>
  <Application>Microsoft Office PowerPoint</Application>
  <PresentationFormat>Widescreen</PresentationFormat>
  <Paragraphs>15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WNC Student Registration</vt:lpstr>
      <vt:lpstr>WNC Registration</vt:lpstr>
      <vt:lpstr>PowerPoint Presentation</vt:lpstr>
      <vt:lpstr>WNC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of the FCRA </vt:lpstr>
      <vt:lpstr>PowerPoint Presentation</vt:lpstr>
      <vt:lpstr>Click on immunization link below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 Gonzales</dc:creator>
  <cp:lastModifiedBy>Windows User</cp:lastModifiedBy>
  <cp:revision>65</cp:revision>
  <dcterms:created xsi:type="dcterms:W3CDTF">2017-01-11T18:10:22Z</dcterms:created>
  <dcterms:modified xsi:type="dcterms:W3CDTF">2019-07-29T17:17:54Z</dcterms:modified>
</cp:coreProperties>
</file>